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7" r:id="rId2"/>
    <p:sldId id="259" r:id="rId3"/>
    <p:sldId id="261" r:id="rId4"/>
    <p:sldId id="262" r:id="rId5"/>
    <p:sldId id="263" r:id="rId6"/>
    <p:sldId id="260" r:id="rId7"/>
    <p:sldId id="265" r:id="rId8"/>
    <p:sldId id="266" r:id="rId9"/>
    <p:sldId id="267" r:id="rId10"/>
    <p:sldId id="264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E3CE1-D908-4F71-984D-6884EC3B9795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6CC6-DB72-460C-A472-6193FF99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7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6BC12F-5697-45DA-B37E-E185259E9DE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C1613-93A9-45A8-BF27-68464402A2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shernandez9.weebly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143000" y="1018308"/>
            <a:ext cx="6858000" cy="1120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5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Algebra I </a:t>
            </a:r>
            <a:endParaRPr lang="en-US" sz="5900" i="0" u="none" strike="noStrike" cap="none" baseline="0" dirty="0">
              <a:solidFill>
                <a:schemeClr val="tx1">
                  <a:lumMod val="95000"/>
                  <a:lumOff val="5000"/>
                </a:schemeClr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966355" y="2826327"/>
            <a:ext cx="7034645" cy="2431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 dirty="0">
                <a:solidFill>
                  <a:schemeClr val="accent1">
                    <a:lumMod val="7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Ms. Hernandez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 dirty="0" smtClean="0">
                <a:solidFill>
                  <a:schemeClr val="accent1">
                    <a:lumMod val="7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Room </a:t>
            </a:r>
            <a:r>
              <a:rPr lang="en-US" sz="3600" b="0" i="0" u="none" strike="noStrike" cap="none" baseline="0" dirty="0">
                <a:solidFill>
                  <a:schemeClr val="accent1">
                    <a:lumMod val="7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2010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 dirty="0">
                <a:solidFill>
                  <a:schemeClr val="accent1">
                    <a:lumMod val="7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mherna21@aisd.net</a:t>
            </a:r>
          </a:p>
        </p:txBody>
      </p:sp>
    </p:spTree>
    <p:extLst>
      <p:ext uri="{BB962C8B-B14F-4D97-AF65-F5344CB8AC3E}">
        <p14:creationId xmlns:p14="http://schemas.microsoft.com/office/powerpoint/2010/main" val="1390402479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using a new online program where you will be required to complete lessons by a given due date. </a:t>
            </a:r>
          </a:p>
          <a:p>
            <a:pPr lvl="1"/>
            <a:endParaRPr lang="en-US" dirty="0" smtClean="0"/>
          </a:p>
          <a:p>
            <a:pPr lvl="1" algn="ctr"/>
            <a:r>
              <a:rPr lang="en-US" dirty="0" smtClean="0"/>
              <a:t>Lms.thinkthroughmath.com </a:t>
            </a:r>
          </a:p>
          <a:p>
            <a:pPr lvl="1" algn="ctr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Additional Support and Assignments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869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Cheating</a:t>
            </a:r>
            <a: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/>
            </a:r>
            <a:b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</a:br>
            <a:endParaRPr lang="en-US" sz="3600" b="0" i="0" u="none" strike="noStrike" cap="none" baseline="0" dirty="0">
              <a:solidFill>
                <a:srgbClr val="FFFFF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4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Any Student involved in any manner of cheating on any given assignment will get a zero that will NOT be dropped.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9286309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30107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Expectations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429000" y="914400"/>
            <a:ext cx="540385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 expect each of you to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Be in your seat when the bell rings.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Have your supplies with you each day.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Treat your fellow classmates and me as you would wish to be treated.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Act like you have a positive attitude (even if you don’t).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Put forth your best effort.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Ask for help if you need it, and be willing to help others when asked.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366920036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Goals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for this class to be a challenging, interesting course that will prepare you for whatever you choose to do in your education after high school.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to treat everyone with respect.  If you ever feel I have failed in this, please come see me.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for everyone in this class to be successful.  How well you succeed will depend on the </a:t>
            </a:r>
            <a:r>
              <a:rPr lang="en-US" sz="2000" b="0" i="0" u="none" strike="noStrike" cap="none" baseline="0" dirty="0" err="1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the</a:t>
            </a: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amount of effort you are willing to put forth, but I will help you in any way that I can.</a:t>
            </a:r>
          </a:p>
        </p:txBody>
      </p:sp>
    </p:spTree>
    <p:extLst>
      <p:ext uri="{BB962C8B-B14F-4D97-AF65-F5344CB8AC3E}">
        <p14:creationId xmlns:p14="http://schemas.microsoft.com/office/powerpoint/2010/main" val="145318175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7821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 smtClean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Class</a:t>
            </a:r>
            <a:r>
              <a:rPr lang="en-US" sz="3600" b="0" i="0" u="none" strike="noStrike" cap="none" dirty="0" smtClean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 </a:t>
            </a:r>
            <a:r>
              <a:rPr lang="en-US" sz="3600" b="0" i="0" u="none" strike="noStrike" cap="none" baseline="0" dirty="0" smtClean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Rules</a:t>
            </a:r>
            <a:endParaRPr lang="en-US" sz="3600" b="0" i="0" u="none" strike="noStrike" cap="none" baseline="0" dirty="0">
              <a:solidFill>
                <a:schemeClr val="bg2">
                  <a:lumMod val="25000"/>
                </a:schemeClr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Treat each person and his or her property with respect.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Do what I ask you to do when I ask you to do it.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Do not talk when I am talking.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personal grooming.  (I will confiscate.)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throwing.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food or drink in class.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Follow all school rules and policies</a:t>
            </a: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Failure to follow the class rules will earn </a:t>
            </a:r>
            <a:r>
              <a:rPr lang="en-US" sz="20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</a:t>
            </a:r>
            <a:r>
              <a:rPr lang="en-US" sz="2000" b="0" i="0" u="none" strike="noStrike" cap="none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a referral and possibly your exemptions.</a:t>
            </a:r>
            <a:endParaRPr lang="en-US"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264283300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Bathroom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</a:t>
            </a:r>
            <a:r>
              <a:rPr lang="en-US" sz="2800" b="0" i="0" u="none" strike="noStrike" cap="none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have to ask for permission to go to the restroom. 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someone is already using my pass, you will need to wait until that person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returns</a:t>
            </a:r>
            <a:r>
              <a:rPr lang="en-US" sz="20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Do not abuse your time at the restroom. 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2000" b="0" i="0" u="none" strike="noStrike" cap="none" baseline="0" dirty="0" smtClean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2139796478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Website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2514600" y="864109"/>
            <a:ext cx="5873750" cy="51206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1" i="0" u="sng" strike="noStrike" cap="none" baseline="0" dirty="0" smtClean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  <a:hlinkClick r:id="rId3"/>
              </a:rPr>
              <a:t>mshernandez9.weebly.com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3200" b="1" u="sng" dirty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3200" b="1" i="0" u="sng" strike="noStrike" cap="none" baseline="0" dirty="0" smtClean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1" u="sng" dirty="0" smtClean="0">
                <a:solidFill>
                  <a:schemeClr val="bg1"/>
                </a:solidFill>
                <a:latin typeface="Cantarell"/>
                <a:ea typeface="Cantarell"/>
                <a:cs typeface="Cantarell"/>
                <a:sym typeface="Cantarell"/>
                <a:hlinkClick r:id="rId3"/>
              </a:rPr>
              <a:t>Here you can find notes and assignments. I will later add a class’s calendar. </a:t>
            </a:r>
            <a:endParaRPr lang="en-US" sz="3200" b="1" i="0" u="sng" strike="noStrike" cap="none" baseline="0" dirty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194325667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rgbClr val="00B0F0"/>
                </a:solidFill>
                <a:latin typeface="Cantarell"/>
                <a:ea typeface="Cantarell"/>
                <a:cs typeface="Cantarell"/>
                <a:sym typeface="Cantarell"/>
              </a:rPr>
              <a:t>About Me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Education:</a:t>
            </a:r>
          </a:p>
          <a:p>
            <a:pPr marL="952500" lvl="1" indent="-457200">
              <a:lnSpc>
                <a:spcPct val="90000"/>
              </a:lnSpc>
              <a:spcBef>
                <a:spcPts val="250"/>
              </a:spcBef>
              <a:buSzPct val="100000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Skyline High School (Dallas)</a:t>
            </a:r>
          </a:p>
          <a:p>
            <a:pPr marL="952500" lvl="1" indent="-457200">
              <a:lnSpc>
                <a:spcPct val="90000"/>
              </a:lnSpc>
              <a:spcBef>
                <a:spcPts val="500"/>
              </a:spcBef>
              <a:buSzPct val="100000"/>
            </a:pP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Mountain </a:t>
            </a: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View College (Associates in Science)</a:t>
            </a:r>
          </a:p>
          <a:p>
            <a:pPr marL="952500" lvl="1" indent="-457200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SzPct val="100000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University of North Texas (Bachelor ‘s degree in Mathematics)</a:t>
            </a:r>
          </a:p>
        </p:txBody>
      </p:sp>
    </p:spTree>
    <p:extLst>
      <p:ext uri="{BB962C8B-B14F-4D97-AF65-F5344CB8AC3E}">
        <p14:creationId xmlns:p14="http://schemas.microsoft.com/office/powerpoint/2010/main" val="294768559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dirty="0" smtClean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Algebra I</a:t>
            </a:r>
            <a:endParaRPr lang="en-US" sz="3600" i="0" u="none" strike="noStrike" cap="none" baseline="0" dirty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Welcome!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There are three main goals for this class: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Prepare you for </a:t>
            </a:r>
            <a:r>
              <a:rPr lang="en-US" sz="28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STAAR Test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Explore Algebra and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topics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in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  more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depth and detail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Learn problem-solving techniques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4104255883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Grades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Your grade in this class will be based on the following</a:t>
            </a:r>
            <a:r>
              <a:rPr lang="en-US" sz="36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:</a:t>
            </a:r>
            <a:endParaRPr lang="en-US" sz="36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</a:pPr>
            <a:r>
              <a:rPr lang="en-US" sz="36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Test 50%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</a:pPr>
            <a:r>
              <a:rPr lang="en-US" sz="36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Quiz 30%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</a:pPr>
            <a:r>
              <a:rPr lang="en-US" sz="36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Homework/Classwork 20%</a:t>
            </a:r>
            <a:endParaRPr sz="360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1856640061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4773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Homework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Homework must be completed at the beginning of class to receive full credit. 20 points will be deducted for each </a:t>
            </a:r>
            <a:r>
              <a:rPr lang="en-US" sz="2800" b="0" i="0" u="sng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day late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(Not class period).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The </a:t>
            </a:r>
            <a:r>
              <a:rPr lang="en-US" sz="28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“tri-fold”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form will be used to complete all homework problems.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Work must be legible and neat or it will not be accepted.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WORK = NO CREDIT</a:t>
            </a:r>
          </a:p>
        </p:txBody>
      </p:sp>
    </p:spTree>
    <p:extLst>
      <p:ext uri="{BB962C8B-B14F-4D97-AF65-F5344CB8AC3E}">
        <p14:creationId xmlns:p14="http://schemas.microsoft.com/office/powerpoint/2010/main" val="414940722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are not present in class, (sickness, doctor’s appointment, school function), you will be counted as absent.</a:t>
            </a:r>
          </a:p>
          <a:p>
            <a:r>
              <a:rPr lang="en-US" sz="28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are absent, you are responsible for all make-up work. </a:t>
            </a:r>
            <a:r>
              <a:rPr lang="en-US" sz="2800" b="1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 are allowed the same number of days to make-up work for which you were absent</a:t>
            </a:r>
            <a:r>
              <a:rPr lang="en-US" sz="2800" b="1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lvl="0"/>
            <a:r>
              <a:rPr lang="en-US" sz="28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To find out what you missed, check your assignment calendar in the back of the classroom.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Absences and Make-Up 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2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Tutoring </a:t>
            </a:r>
            <a: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/>
            </a:r>
            <a:b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</a:br>
            <a:endParaRPr lang="en-US" sz="3600" b="0" i="0" u="none" strike="noStrike" cap="none" baseline="0" dirty="0">
              <a:solidFill>
                <a:srgbClr val="FFFFF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Monday &amp; Wednesday: 2:45-4:00 </a:t>
            </a: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pm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                      </a:t>
            </a:r>
            <a:endParaRPr lang="en-US" sz="32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Wednesdays – (During </a:t>
            </a:r>
            <a:r>
              <a:rPr lang="en-US" sz="32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Gold</a:t>
            </a: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Lunch</a:t>
            </a: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None/>
            </a:pPr>
            <a:endParaRPr lang="en-US" sz="32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Any other time, (mornings, or any other day of the week not mention), by appointment only.**  </a:t>
            </a:r>
          </a:p>
        </p:txBody>
      </p:sp>
    </p:spTree>
    <p:extLst>
      <p:ext uri="{BB962C8B-B14F-4D97-AF65-F5344CB8AC3E}">
        <p14:creationId xmlns:p14="http://schemas.microsoft.com/office/powerpoint/2010/main" val="172316492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Supplies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901950" y="864109"/>
            <a:ext cx="54864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Please bring to class: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Spiral</a:t>
            </a:r>
            <a:r>
              <a:rPr lang="en-US" sz="28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, or Composition  	Notebook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Pencil and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Eraser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red pen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Highlighters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Folder to place loose ALG I  	papers.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endParaRPr lang="en-US" sz="280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Failure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to bring the required supplies can lower your class participation grade.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182106149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89689" y="1123837"/>
            <a:ext cx="221061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Cantarell"/>
                <a:ea typeface="Cantarell"/>
                <a:cs typeface="Cantarell"/>
                <a:sym typeface="Cantarell"/>
              </a:rPr>
              <a:t>Textbook</a:t>
            </a:r>
          </a:p>
        </p:txBody>
      </p:sp>
      <p:graphicFrame>
        <p:nvGraphicFramePr>
          <p:cNvPr id="133" name="Shape 133"/>
          <p:cNvGraphicFramePr/>
          <p:nvPr>
            <p:extLst>
              <p:ext uri="{D42A27DB-BD31-4B8C-83A1-F6EECF244321}">
                <p14:modId xmlns:p14="http://schemas.microsoft.com/office/powerpoint/2010/main" val="1334753538"/>
              </p:ext>
            </p:extLst>
          </p:nvPr>
        </p:nvGraphicFramePr>
        <p:xfrm>
          <a:off x="2936383" y="702209"/>
          <a:ext cx="5640938" cy="52125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640938"/>
              </a:tblGrid>
              <a:tr h="521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800" b="1" u="none" strike="noStrike" cap="none" baseline="0" dirty="0" smtClean="0"/>
                        <a:t>Pearson Texas Algebra I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800" b="1" u="none" strike="noStrike" cap="none" baseline="0" dirty="0" smtClean="0"/>
                        <a:t>(</a:t>
                      </a:r>
                      <a:r>
                        <a:rPr lang="en-US" sz="2800" b="1" u="none" strike="noStrike" cap="none" baseline="0" dirty="0"/>
                        <a:t>Textbook will be issued on digital format only).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 u="none" strike="noStrike" cap="none" baseline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5725" marR="85725" marT="0" marB="0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86000"/>
            <a:ext cx="2324100" cy="33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85595"/>
      </p:ext>
    </p:extLst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646</Words>
  <Application>Microsoft Office PowerPoint</Application>
  <PresentationFormat>On-screen Show (4:3)</PresentationFormat>
  <Paragraphs>86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Algebra I </vt:lpstr>
      <vt:lpstr>About Me</vt:lpstr>
      <vt:lpstr>Algebra I</vt:lpstr>
      <vt:lpstr>Grades</vt:lpstr>
      <vt:lpstr>Homework</vt:lpstr>
      <vt:lpstr>Absences and Make-Up Work</vt:lpstr>
      <vt:lpstr>Tutoring  </vt:lpstr>
      <vt:lpstr>Supplies</vt:lpstr>
      <vt:lpstr>Textbook</vt:lpstr>
      <vt:lpstr>Additional Support and Assignments </vt:lpstr>
      <vt:lpstr>Cheating </vt:lpstr>
      <vt:lpstr>Expectations</vt:lpstr>
      <vt:lpstr>Goals</vt:lpstr>
      <vt:lpstr>Class Rules</vt:lpstr>
      <vt:lpstr>Bathroom</vt:lpstr>
      <vt:lpstr>Website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</dc:title>
  <dc:creator>AISD Employee</dc:creator>
  <cp:lastModifiedBy>AISD Employee</cp:lastModifiedBy>
  <cp:revision>10</cp:revision>
  <dcterms:created xsi:type="dcterms:W3CDTF">2015-08-21T20:59:24Z</dcterms:created>
  <dcterms:modified xsi:type="dcterms:W3CDTF">2015-08-22T19:54:23Z</dcterms:modified>
</cp:coreProperties>
</file>