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6" r:id="rId4"/>
    <p:sldId id="267" r:id="rId5"/>
    <p:sldId id="261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B03A97-B9C1-4B35-ACAD-ED123EFFA9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54FB158-78EC-437F-95B4-8362DB07F045}" type="datetimeFigureOut">
              <a:rPr lang="en-US" smtClean="0"/>
              <a:t>9/25/2015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or Not a Function?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think…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6277852" cy="1552792"/>
          </a:xfrm>
        </p:spPr>
      </p:pic>
    </p:spTree>
    <p:extLst>
      <p:ext uri="{BB962C8B-B14F-4D97-AF65-F5344CB8AC3E}">
        <p14:creationId xmlns:p14="http://schemas.microsoft.com/office/powerpoint/2010/main" val="368994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  <p:sp>
        <p:nvSpPr>
          <p:cNvPr id="4" name="AutoShape 2" descr="http://upload.wikimedia.org/wikipedia/commons/2/2d/Xy_Circle.svg"/>
          <p:cNvSpPr>
            <a:spLocks noChangeAspect="1" noChangeArrowheads="1"/>
          </p:cNvSpPr>
          <p:nvPr/>
        </p:nvSpPr>
        <p:spPr bwMode="auto">
          <a:xfrm>
            <a:off x="155575" y="-2247900"/>
            <a:ext cx="4695825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upload.wikimedia.org/wikipedia/commons/2/2d/Xy_Circle.svg"/>
          <p:cNvSpPr>
            <a:spLocks noChangeAspect="1" noChangeArrowheads="1"/>
          </p:cNvSpPr>
          <p:nvPr/>
        </p:nvSpPr>
        <p:spPr bwMode="auto">
          <a:xfrm>
            <a:off x="307975" y="-2095500"/>
            <a:ext cx="4695825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upload.wikimedia.org/wikipedia/commons/2/2d/Xy_Circle.svg"/>
          <p:cNvSpPr>
            <a:spLocks noChangeAspect="1" noChangeArrowheads="1"/>
          </p:cNvSpPr>
          <p:nvPr/>
        </p:nvSpPr>
        <p:spPr bwMode="auto">
          <a:xfrm>
            <a:off x="460375" y="-1943100"/>
            <a:ext cx="4695825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 descr="http://www.texample.net/media/tikz/examples/PNG/graph-pap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00200"/>
            <a:ext cx="6248400" cy="457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3584575" y="1676400"/>
            <a:ext cx="0" cy="20574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4575" y="3733800"/>
            <a:ext cx="0" cy="22860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84575" y="3886200"/>
            <a:ext cx="2968625" cy="91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33399" y="3887115"/>
            <a:ext cx="3203575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114800" y="2752725"/>
            <a:ext cx="1981200" cy="21240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5344886" y="1223962"/>
            <a:ext cx="0" cy="518160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/>
          <p:nvPr/>
        </p:nvCxnSpPr>
        <p:spPr>
          <a:xfrm flipH="1">
            <a:off x="5486400" y="9144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9" name="TextBox 2048"/>
          <p:cNvSpPr txBox="1"/>
          <p:nvPr/>
        </p:nvSpPr>
        <p:spPr>
          <a:xfrm>
            <a:off x="6411686" y="7297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line</a:t>
            </a:r>
            <a:endParaRPr lang="en-US" dirty="0"/>
          </a:p>
        </p:txBody>
      </p:sp>
      <p:sp>
        <p:nvSpPr>
          <p:cNvPr id="2050" name="TextBox 2049"/>
          <p:cNvSpPr txBox="1"/>
          <p:nvPr/>
        </p:nvSpPr>
        <p:spPr>
          <a:xfrm>
            <a:off x="6636614" y="3012299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pass the vertical line test, it can touch the vertical line </a:t>
            </a:r>
            <a:r>
              <a:rPr lang="en-US" b="1" dirty="0" smtClean="0"/>
              <a:t>only once.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7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Are these functions? Why or why not?</a:t>
            </a:r>
            <a:endParaRPr lang="en-US" sz="35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95600"/>
            <a:ext cx="2791215" cy="1952898"/>
          </a:xfrm>
        </p:spPr>
      </p:pic>
      <p:sp>
        <p:nvSpPr>
          <p:cNvPr id="5" name="Oval 4"/>
          <p:cNvSpPr/>
          <p:nvPr/>
        </p:nvSpPr>
        <p:spPr>
          <a:xfrm>
            <a:off x="457200" y="2819400"/>
            <a:ext cx="9144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2895600"/>
            <a:ext cx="9144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741929"/>
            <a:ext cx="794961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/>
              <a:t>{(1,5) (2,5) (3,6)}</a:t>
            </a:r>
            <a:r>
              <a:rPr lang="en-US" sz="3500" dirty="0"/>
              <a:t>	</a:t>
            </a:r>
            <a:r>
              <a:rPr lang="en-US" sz="3500" dirty="0" smtClean="0"/>
              <a:t>  {(4,1)(5,7)(5,10)(6,8)}</a:t>
            </a:r>
            <a:endParaRPr lang="en-US" sz="3500" dirty="0"/>
          </a:p>
        </p:txBody>
      </p:sp>
      <p:sp>
        <p:nvSpPr>
          <p:cNvPr id="8" name="Oval 7"/>
          <p:cNvSpPr/>
          <p:nvPr/>
        </p:nvSpPr>
        <p:spPr>
          <a:xfrm>
            <a:off x="5105400" y="2743200"/>
            <a:ext cx="9144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10400" y="2743200"/>
            <a:ext cx="9144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72484" y="2971800"/>
            <a:ext cx="3802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4</a:t>
            </a:r>
          </a:p>
          <a:p>
            <a:r>
              <a:rPr lang="en-US" sz="3000" b="1" dirty="0" smtClean="0"/>
              <a:t>5</a:t>
            </a:r>
          </a:p>
          <a:p>
            <a:r>
              <a:rPr lang="en-US" sz="3000" b="1" dirty="0" smtClean="0"/>
              <a:t>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62800" y="2937808"/>
            <a:ext cx="91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1</a:t>
            </a:r>
          </a:p>
          <a:p>
            <a:r>
              <a:rPr lang="en-US" sz="3000" b="1" dirty="0" smtClean="0"/>
              <a:t>7</a:t>
            </a:r>
          </a:p>
          <a:p>
            <a:r>
              <a:rPr lang="en-US" sz="3000" b="1" dirty="0"/>
              <a:t>8</a:t>
            </a:r>
            <a:endParaRPr lang="en-US" sz="3000" b="1" dirty="0" smtClean="0"/>
          </a:p>
          <a:p>
            <a:r>
              <a:rPr lang="en-US" sz="3000" b="1" dirty="0" smtClean="0"/>
              <a:t>10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752716" y="3276600"/>
            <a:ext cx="1486284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752716" y="3710464"/>
            <a:ext cx="1486284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52716" y="3810000"/>
            <a:ext cx="1562484" cy="762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52716" y="4191000"/>
            <a:ext cx="1410084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6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98358"/>
            <a:ext cx="3048000" cy="30834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Are these functions? Why or why not?</a:t>
            </a: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2848373" cy="2048161"/>
          </a:xfrm>
        </p:spPr>
      </p:pic>
      <p:sp>
        <p:nvSpPr>
          <p:cNvPr id="9" name="Oval 8"/>
          <p:cNvSpPr/>
          <p:nvPr/>
        </p:nvSpPr>
        <p:spPr>
          <a:xfrm>
            <a:off x="990600" y="3657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71600" y="4419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90600" y="4419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752600" y="4038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690257"/>
            <a:ext cx="3048000" cy="3083442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4724400" y="4800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486400" y="4800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4419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67400" y="523197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1000" y="1295400"/>
            <a:ext cx="9144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1295400"/>
            <a:ext cx="9144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99857" y="1295400"/>
            <a:ext cx="9144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0" y="1295400"/>
            <a:ext cx="9144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66941" y="1392704"/>
            <a:ext cx="3802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1</a:t>
            </a:r>
          </a:p>
          <a:p>
            <a:r>
              <a:rPr lang="en-US" sz="3000" b="1" dirty="0" smtClean="0"/>
              <a:t>2</a:t>
            </a:r>
          </a:p>
          <a:p>
            <a:r>
              <a:rPr lang="en-US" sz="3000" b="1" dirty="0" smtClean="0"/>
              <a:t>3</a:t>
            </a:r>
          </a:p>
          <a:p>
            <a:r>
              <a:rPr lang="en-US" sz="3000" b="1" dirty="0"/>
              <a:t>4</a:t>
            </a:r>
            <a:endParaRPr lang="en-US" sz="3000" b="1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6357257" y="1490008"/>
            <a:ext cx="91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3</a:t>
            </a:r>
          </a:p>
          <a:p>
            <a:r>
              <a:rPr lang="en-US" sz="3000" b="1" dirty="0" smtClean="0"/>
              <a:t>4</a:t>
            </a:r>
          </a:p>
          <a:p>
            <a:r>
              <a:rPr lang="en-US" sz="3000" b="1" dirty="0"/>
              <a:t>5</a:t>
            </a:r>
            <a:endParaRPr lang="en-US" sz="3000" b="1" dirty="0" smtClean="0"/>
          </a:p>
        </p:txBody>
      </p:sp>
      <p:cxnSp>
        <p:nvCxnSpPr>
          <p:cNvPr id="26" name="Straight Arrow Connector 25"/>
          <p:cNvCxnSpPr>
            <a:endCxn id="25" idx="1"/>
          </p:cNvCxnSpPr>
          <p:nvPr/>
        </p:nvCxnSpPr>
        <p:spPr>
          <a:xfrm>
            <a:off x="4947173" y="1828800"/>
            <a:ext cx="1410084" cy="39987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47173" y="2262664"/>
            <a:ext cx="1486284" cy="48053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947173" y="2362200"/>
            <a:ext cx="1486284" cy="24747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947173" y="1828800"/>
            <a:ext cx="1486284" cy="125319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3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Are these functions? Why or why not?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762028"/>
              </p:ext>
            </p:extLst>
          </p:nvPr>
        </p:nvGraphicFramePr>
        <p:xfrm>
          <a:off x="762000" y="2895600"/>
          <a:ext cx="259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74999" y="1600200"/>
            <a:ext cx="79070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{(2,3),(5,6),(4,8),(2,4)}           {(-3,1)(5,2)(7,8)(2,3)}</a:t>
            </a:r>
            <a:endParaRPr lang="en-US" sz="3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513801"/>
              </p:ext>
            </p:extLst>
          </p:nvPr>
        </p:nvGraphicFramePr>
        <p:xfrm>
          <a:off x="5334000" y="2895600"/>
          <a:ext cx="259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61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Which of these graphs is a function?</a:t>
            </a:r>
            <a:endParaRPr lang="en-US" sz="3500" dirty="0"/>
          </a:p>
        </p:txBody>
      </p:sp>
      <p:pic>
        <p:nvPicPr>
          <p:cNvPr id="4098" name="Picture 2" descr="http://media.showme.com/files/49247/pictures/thumbs/250008/first_thumb13418061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3810000" cy="28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media.showme.com/files/49247/pictures/thumbs/250008/first_thumb13418061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62400"/>
            <a:ext cx="3810000" cy="273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edia.showme.com/files/49247/pictures/thumbs/250008/first_thumb13418061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371" y="1132114"/>
            <a:ext cx="3810000" cy="28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reeform 16"/>
          <p:cNvSpPr/>
          <p:nvPr/>
        </p:nvSpPr>
        <p:spPr>
          <a:xfrm>
            <a:off x="2478033" y="1240971"/>
            <a:ext cx="548196" cy="2764972"/>
          </a:xfrm>
          <a:custGeom>
            <a:avLst/>
            <a:gdLst>
              <a:gd name="connsiteX0" fmla="*/ 286938 w 548196"/>
              <a:gd name="connsiteY0" fmla="*/ 0 h 2764972"/>
              <a:gd name="connsiteX1" fmla="*/ 3910 w 548196"/>
              <a:gd name="connsiteY1" fmla="*/ 783772 h 2764972"/>
              <a:gd name="connsiteX2" fmla="*/ 471996 w 548196"/>
              <a:gd name="connsiteY2" fmla="*/ 1447800 h 2764972"/>
              <a:gd name="connsiteX3" fmla="*/ 58338 w 548196"/>
              <a:gd name="connsiteY3" fmla="*/ 2144486 h 2764972"/>
              <a:gd name="connsiteX4" fmla="*/ 548196 w 548196"/>
              <a:gd name="connsiteY4" fmla="*/ 2764972 h 276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96" h="2764972">
                <a:moveTo>
                  <a:pt x="286938" y="0"/>
                </a:moveTo>
                <a:cubicBezTo>
                  <a:pt x="130002" y="271236"/>
                  <a:pt x="-26933" y="542472"/>
                  <a:pt x="3910" y="783772"/>
                </a:cubicBezTo>
                <a:cubicBezTo>
                  <a:pt x="34753" y="1025072"/>
                  <a:pt x="462925" y="1221014"/>
                  <a:pt x="471996" y="1447800"/>
                </a:cubicBezTo>
                <a:cubicBezTo>
                  <a:pt x="481067" y="1674586"/>
                  <a:pt x="45638" y="1924957"/>
                  <a:pt x="58338" y="2144486"/>
                </a:cubicBezTo>
                <a:cubicBezTo>
                  <a:pt x="71038" y="2364015"/>
                  <a:pt x="466553" y="2661558"/>
                  <a:pt x="548196" y="276497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090057" y="4053594"/>
            <a:ext cx="784746" cy="2046528"/>
          </a:xfrm>
          <a:custGeom>
            <a:avLst/>
            <a:gdLst>
              <a:gd name="connsiteX0" fmla="*/ 0 w 751114"/>
              <a:gd name="connsiteY0" fmla="*/ 0 h 2046528"/>
              <a:gd name="connsiteX1" fmla="*/ 359229 w 751114"/>
              <a:gd name="connsiteY1" fmla="*/ 2046515 h 2046528"/>
              <a:gd name="connsiteX2" fmla="*/ 751114 w 751114"/>
              <a:gd name="connsiteY2" fmla="*/ 32658 h 204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1114" h="2046528">
                <a:moveTo>
                  <a:pt x="0" y="0"/>
                </a:moveTo>
                <a:cubicBezTo>
                  <a:pt x="117021" y="1020536"/>
                  <a:pt x="234043" y="2041072"/>
                  <a:pt x="359229" y="2046515"/>
                </a:cubicBezTo>
                <a:cubicBezTo>
                  <a:pt x="484415" y="2051958"/>
                  <a:pt x="687614" y="371929"/>
                  <a:pt x="751114" y="3265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 descr="http://media.showme.com/files/49247/pictures/thumbs/250008/first_thumb13418061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30" y="4023842"/>
            <a:ext cx="3810000" cy="273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4572000" y="1905000"/>
            <a:ext cx="266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781800" y="4114800"/>
            <a:ext cx="0" cy="2584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666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</TotalTime>
  <Words>127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Function or Not a Function?</vt:lpstr>
      <vt:lpstr>Let’s think…</vt:lpstr>
      <vt:lpstr>Vertical Line Test</vt:lpstr>
      <vt:lpstr>Are these functions? Why or why not?</vt:lpstr>
      <vt:lpstr>Are these functions? Why or why not?</vt:lpstr>
      <vt:lpstr>Are these functions? Why or why not?</vt:lpstr>
      <vt:lpstr>Which of these graphs is a function?</vt:lpstr>
    </vt:vector>
  </TitlesOfParts>
  <Company>AISD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or Not a Function?</dc:title>
  <dc:creator>AISD Employee</dc:creator>
  <cp:lastModifiedBy>AISD Employee</cp:lastModifiedBy>
  <cp:revision>30</cp:revision>
  <dcterms:created xsi:type="dcterms:W3CDTF">2014-08-27T21:40:26Z</dcterms:created>
  <dcterms:modified xsi:type="dcterms:W3CDTF">2015-09-25T16:03:41Z</dcterms:modified>
</cp:coreProperties>
</file>