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8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3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3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8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4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3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24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7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62A0-7168-4F9A-B087-A43A231598D3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3A9CA-379F-4182-8098-5C9DB3BB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9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S95J1g6iY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Simplifying Algebraic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08/26-27/15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Simplifying the following expressions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5+2(3-2)+3+2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3x-6+2(2x+1)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Objective: </a:t>
            </a:r>
            <a:r>
              <a:rPr lang="en-US" dirty="0" smtClean="0"/>
              <a:t>SWBAT- simplify expressions by combining like terms (with manipulatives) and distributive property.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Essential Question (EQ)- </a:t>
            </a:r>
            <a:r>
              <a:rPr lang="en-US" b="1" dirty="0" smtClean="0">
                <a:solidFill>
                  <a:srgbClr val="0000FF"/>
                </a:solidFill>
              </a:rPr>
              <a:t>How do I simplify expressions and why is it useful?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661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Simplify-</a:t>
            </a:r>
          </a:p>
          <a:p>
            <a:r>
              <a:rPr lang="en-US" dirty="0" smtClean="0"/>
              <a:t>Expressions-</a:t>
            </a:r>
          </a:p>
          <a:p>
            <a:r>
              <a:rPr lang="en-US" dirty="0" smtClean="0"/>
              <a:t>Like terms-</a:t>
            </a:r>
          </a:p>
          <a:p>
            <a:r>
              <a:rPr lang="en-US" dirty="0" smtClean="0"/>
              <a:t>Distribute-</a:t>
            </a:r>
          </a:p>
          <a:p>
            <a:r>
              <a:rPr lang="en-US" dirty="0" smtClean="0"/>
              <a:t>Equations-</a:t>
            </a:r>
          </a:p>
          <a:p>
            <a:r>
              <a:rPr lang="en-US" dirty="0" smtClean="0"/>
              <a:t>Variable-</a:t>
            </a:r>
          </a:p>
          <a:p>
            <a:r>
              <a:rPr lang="en-US" dirty="0" smtClean="0"/>
              <a:t>Coefficient-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>
              <a:hlinkClick r:id="rId2"/>
            </a:endParaRPr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www.youtube.com/watch?v=US95J1g6iY4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412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Simplify the following EXPRESSIONS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3x+ 4+x-6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-2(3x-4y+2y)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7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worksheet, please complete  even numbers, and ALL word problems 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5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Simplify the algebraic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-2x+5x-10-3x </a:t>
            </a:r>
            <a:r>
              <a:rPr lang="en-US" dirty="0" smtClean="0">
                <a:solidFill>
                  <a:srgbClr val="FF0000"/>
                </a:solidFill>
              </a:rPr>
              <a:t>( Draw your solution using algebra tiles)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4(x+3)-5+x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6x+3y-11x+4-2y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109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Simplifying Algebraic Expressions</vt:lpstr>
      <vt:lpstr>Warm up</vt:lpstr>
      <vt:lpstr>Notes</vt:lpstr>
      <vt:lpstr>Vocabulary:</vt:lpstr>
      <vt:lpstr>Examples:</vt:lpstr>
      <vt:lpstr>Guided Practice</vt:lpstr>
      <vt:lpstr>PowerPoint Presentation</vt:lpstr>
      <vt:lpstr>QUIZ</vt:lpstr>
    </vt:vector>
  </TitlesOfParts>
  <Company>AISD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Algebraic Expressions</dc:title>
  <dc:creator>AISD Employee</dc:creator>
  <cp:lastModifiedBy>AISD Employee</cp:lastModifiedBy>
  <cp:revision>7</cp:revision>
  <dcterms:created xsi:type="dcterms:W3CDTF">2015-08-26T21:17:36Z</dcterms:created>
  <dcterms:modified xsi:type="dcterms:W3CDTF">2015-08-27T22:17:27Z</dcterms:modified>
</cp:coreProperties>
</file>